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0" r:id="rId5"/>
    <p:sldId id="257" r:id="rId6"/>
    <p:sldId id="261" r:id="rId7"/>
    <p:sldId id="262" r:id="rId8"/>
    <p:sldId id="263" r:id="rId9"/>
    <p:sldId id="259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6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19F6-2E02-4660-BB1B-69516F9DDB47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33FD-1EA4-42DB-8AD1-029772F90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19F6-2E02-4660-BB1B-69516F9DDB47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33FD-1EA4-42DB-8AD1-029772F90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19F6-2E02-4660-BB1B-69516F9DDB47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33FD-1EA4-42DB-8AD1-029772F90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19F6-2E02-4660-BB1B-69516F9DDB47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33FD-1EA4-42DB-8AD1-029772F90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19F6-2E02-4660-BB1B-69516F9DDB47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33FD-1EA4-42DB-8AD1-029772F90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19F6-2E02-4660-BB1B-69516F9DDB47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33FD-1EA4-42DB-8AD1-029772F90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19F6-2E02-4660-BB1B-69516F9DDB47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33FD-1EA4-42DB-8AD1-029772F90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19F6-2E02-4660-BB1B-69516F9DDB47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33FD-1EA4-42DB-8AD1-029772F90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19F6-2E02-4660-BB1B-69516F9DDB47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33FD-1EA4-42DB-8AD1-029772F90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19F6-2E02-4660-BB1B-69516F9DDB47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33FD-1EA4-42DB-8AD1-029772F90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19F6-2E02-4660-BB1B-69516F9DDB47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33FD-1EA4-42DB-8AD1-029772F90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A19F6-2E02-4660-BB1B-69516F9DDB47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C33FD-1EA4-42DB-8AD1-029772F90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185738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Гласные звуки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У А И 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3000372"/>
            <a:ext cx="3214710" cy="335758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Учитель-логопед  Иванова О.Ф.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МБДОУ  № 10 «Золушка»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г. Оха, Сахалинской </a:t>
            </a:r>
            <a:r>
              <a:rPr lang="ru-RU" b="1" dirty="0" err="1" smtClean="0">
                <a:solidFill>
                  <a:srgbClr val="0070C0"/>
                </a:solidFill>
              </a:rPr>
              <a:t>обл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14282" y="3286124"/>
            <a:ext cx="2589781" cy="292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972452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Споём вместе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7572428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О-о-о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—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я надел пальто.                                                           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О-о-о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— мне тепло.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О-о-о</a:t>
            </a:r>
            <a:r>
              <a:rPr lang="ru-RU" sz="3600" b="1" dirty="0" smtClean="0"/>
              <a:t>  </a:t>
            </a:r>
            <a:r>
              <a:rPr lang="ru-RU" sz="3600" b="1" dirty="0" smtClean="0">
                <a:solidFill>
                  <a:srgbClr val="0070C0"/>
                </a:solidFill>
              </a:rPr>
              <a:t>- Ослик - длинные ушки.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О-о-о</a:t>
            </a:r>
            <a:r>
              <a:rPr lang="ru-RU" sz="3600" b="1" dirty="0" smtClean="0"/>
              <a:t>  </a:t>
            </a:r>
            <a:r>
              <a:rPr lang="ru-RU" sz="3600" b="1" dirty="0" smtClean="0">
                <a:solidFill>
                  <a:srgbClr val="0070C0"/>
                </a:solidFill>
              </a:rPr>
              <a:t>- Оля поёт.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О-о-о</a:t>
            </a:r>
            <a:r>
              <a:rPr lang="ru-RU" sz="3600" b="1" dirty="0" smtClean="0"/>
              <a:t>  </a:t>
            </a:r>
            <a:r>
              <a:rPr lang="ru-RU" sz="3600" b="1" dirty="0" smtClean="0">
                <a:solidFill>
                  <a:srgbClr val="0070C0"/>
                </a:solidFill>
              </a:rPr>
              <a:t>- Дети поют.</a:t>
            </a:r>
          </a:p>
          <a:p>
            <a:pPr>
              <a:buNone/>
            </a:pPr>
            <a:endParaRPr lang="ru-RU" sz="3600" b="1" dirty="0" smtClean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785794"/>
            <a:ext cx="2114163" cy="25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 t="-2701"/>
          <a:stretch>
            <a:fillRect/>
          </a:stretch>
        </p:blipFill>
        <p:spPr bwMode="auto">
          <a:xfrm>
            <a:off x="4143372" y="3000372"/>
            <a:ext cx="2643206" cy="3654520"/>
          </a:xfrm>
          <a:prstGeom prst="rect">
            <a:avLst/>
          </a:prstGeom>
          <a:noFill/>
          <a:ln w="76200" cmpd="tri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071546"/>
            <a:ext cx="63162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Музыкальная разминка «АОУИ»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/>
              <a:t>Е.Железновой.                                         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Руки через стороны вверх и вниз.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8501090" cy="25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Игра «</a:t>
            </a:r>
            <a:r>
              <a:rPr lang="ru-RU" b="1" i="1" dirty="0" smtClean="0">
                <a:solidFill>
                  <a:srgbClr val="C00000"/>
                </a:solidFill>
              </a:rPr>
              <a:t>Что изменилось</a:t>
            </a:r>
            <a:r>
              <a:rPr lang="ru-RU" b="1" dirty="0" smtClean="0">
                <a:solidFill>
                  <a:srgbClr val="C00000"/>
                </a:solidFill>
              </a:rPr>
              <a:t>?»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Запомни и назови три картинки –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</a:t>
            </a:r>
            <a:r>
              <a:rPr lang="ru-RU" b="1" dirty="0">
                <a:solidFill>
                  <a:srgbClr val="C00000"/>
                </a:solidFill>
              </a:rPr>
              <a:t>овощи, удав, акула;     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Что </a:t>
            </a:r>
            <a:r>
              <a:rPr lang="ru-RU" b="1" dirty="0">
                <a:solidFill>
                  <a:srgbClr val="C00000"/>
                </a:solidFill>
              </a:rPr>
              <a:t>слева</a:t>
            </a:r>
            <a:r>
              <a:rPr lang="ru-RU" b="1" dirty="0" smtClean="0">
                <a:solidFill>
                  <a:srgbClr val="C00000"/>
                </a:solidFill>
              </a:rPr>
              <a:t>?, ...</a:t>
            </a:r>
            <a:r>
              <a:rPr lang="ru-RU" b="1" dirty="0">
                <a:solidFill>
                  <a:srgbClr val="C00000"/>
                </a:solidFill>
              </a:rPr>
              <a:t>справа?, </a:t>
            </a:r>
            <a:r>
              <a:rPr lang="ru-RU" b="1" dirty="0" smtClean="0">
                <a:solidFill>
                  <a:srgbClr val="C00000"/>
                </a:solidFill>
              </a:rPr>
              <a:t>...</a:t>
            </a:r>
            <a:r>
              <a:rPr lang="ru-RU" b="1" dirty="0">
                <a:solidFill>
                  <a:srgbClr val="C00000"/>
                </a:solidFill>
              </a:rPr>
              <a:t>между?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14686"/>
            <a:ext cx="271464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071810"/>
            <a:ext cx="2350934" cy="308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215074" y="2643182"/>
            <a:ext cx="2133626" cy="381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Игра «</a:t>
            </a:r>
            <a:r>
              <a:rPr lang="ru-RU" b="1" i="1" dirty="0" smtClean="0">
                <a:solidFill>
                  <a:srgbClr val="C00000"/>
                </a:solidFill>
              </a:rPr>
              <a:t>Чего не стало</a:t>
            </a:r>
            <a:r>
              <a:rPr lang="ru-RU" b="1" dirty="0" smtClean="0">
                <a:solidFill>
                  <a:srgbClr val="C00000"/>
                </a:solidFill>
              </a:rPr>
              <a:t>?»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290041"/>
            <a:ext cx="4071966" cy="534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Нет удочки.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Игра «</a:t>
            </a:r>
            <a:r>
              <a:rPr lang="ru-RU" b="1" i="1" dirty="0" smtClean="0">
                <a:solidFill>
                  <a:srgbClr val="C00000"/>
                </a:solidFill>
              </a:rPr>
              <a:t>Посчитай-ка</a:t>
            </a:r>
            <a:r>
              <a:rPr lang="ru-RU" b="1" dirty="0" smtClean="0">
                <a:solidFill>
                  <a:srgbClr val="C00000"/>
                </a:solidFill>
              </a:rPr>
              <a:t>» 1-2-3-4-5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600201"/>
            <a:ext cx="3500462" cy="61435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со  словом иволга.</a:t>
            </a:r>
            <a:endParaRPr lang="ru-RU" dirty="0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2893252" cy="222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285992"/>
            <a:ext cx="2893252" cy="222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143504" y="4500570"/>
            <a:ext cx="2214578" cy="222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357290" y="4429132"/>
            <a:ext cx="2321722" cy="222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214554"/>
            <a:ext cx="2893252" cy="222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Какая игра  понравилась?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143116"/>
            <a:ext cx="6357982" cy="257176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400" b="1" dirty="0">
                <a:solidFill>
                  <a:srgbClr val="C00000"/>
                </a:solidFill>
              </a:rPr>
              <a:t>С каким гласными звуками вы сегодня играли? 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>
                <a:solidFill>
                  <a:srgbClr val="FF0000"/>
                </a:solidFill>
              </a:rPr>
              <a:t>А – У – И – О.        </a:t>
            </a:r>
            <a:r>
              <a:rPr lang="ru-RU" b="1" dirty="0">
                <a:solidFill>
                  <a:srgbClr val="FF0000"/>
                </a:solidFill>
              </a:rPr>
              <a:t>                                                                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Игра с мячом – Спроси меня:                                                            </a:t>
            </a:r>
            <a:r>
              <a:rPr lang="ru-RU" sz="3600" b="1" dirty="0" smtClean="0">
                <a:solidFill>
                  <a:srgbClr val="0070C0"/>
                </a:solidFill>
              </a:rPr>
              <a:t>«</a:t>
            </a:r>
            <a:r>
              <a:rPr lang="ru-RU" sz="3600" b="1" i="1" dirty="0" smtClean="0">
                <a:solidFill>
                  <a:srgbClr val="0070C0"/>
                </a:solidFill>
              </a:rPr>
              <a:t>Это кто? Или </a:t>
            </a:r>
            <a:r>
              <a:rPr lang="ru-RU" sz="3600" b="1" i="1" dirty="0" smtClean="0">
                <a:solidFill>
                  <a:srgbClr val="C00000"/>
                </a:solidFill>
              </a:rPr>
              <a:t>Это что?</a:t>
            </a:r>
            <a:r>
              <a:rPr lang="ru-RU" sz="3600" b="1" dirty="0" smtClean="0">
                <a:solidFill>
                  <a:srgbClr val="C00000"/>
                </a:solidFill>
              </a:rPr>
              <a:t>»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Это овощи - </a:t>
            </a:r>
            <a:r>
              <a:rPr lang="ru-RU" b="1" i="1" dirty="0" smtClean="0">
                <a:solidFill>
                  <a:srgbClr val="C00000"/>
                </a:solidFill>
              </a:rPr>
              <a:t>Это что?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Это ухо - </a:t>
            </a:r>
            <a:r>
              <a:rPr lang="ru-RU" b="1" i="1" dirty="0" smtClean="0">
                <a:solidFill>
                  <a:srgbClr val="C00000"/>
                </a:solidFill>
              </a:rPr>
              <a:t>Это что?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Это паук - </a:t>
            </a:r>
            <a:r>
              <a:rPr lang="ru-RU" b="1" i="1" dirty="0" smtClean="0">
                <a:solidFill>
                  <a:srgbClr val="0070C0"/>
                </a:solidFill>
              </a:rPr>
              <a:t>Это кто?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Это утка - </a:t>
            </a:r>
            <a:r>
              <a:rPr lang="ru-RU" b="1" i="1" dirty="0" smtClean="0">
                <a:solidFill>
                  <a:srgbClr val="0070C0"/>
                </a:solidFill>
              </a:rPr>
              <a:t>Это кто?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Это дуб -</a:t>
            </a:r>
            <a:r>
              <a:rPr lang="ru-RU" b="1" i="1" dirty="0" smtClean="0">
                <a:solidFill>
                  <a:srgbClr val="C00000"/>
                </a:solidFill>
              </a:rPr>
              <a:t> Это что?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Это облако - </a:t>
            </a:r>
            <a:r>
              <a:rPr lang="ru-RU" b="1" i="1" dirty="0" smtClean="0">
                <a:solidFill>
                  <a:srgbClr val="C00000"/>
                </a:solidFill>
              </a:rPr>
              <a:t>Это что?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Это  остров - </a:t>
            </a:r>
            <a:r>
              <a:rPr lang="ru-RU" b="1" i="1" dirty="0" smtClean="0">
                <a:solidFill>
                  <a:srgbClr val="C00000"/>
                </a:solidFill>
              </a:rPr>
              <a:t>Это что?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Это аист – </a:t>
            </a:r>
            <a:r>
              <a:rPr lang="ru-RU" b="1" i="1" dirty="0" smtClean="0">
                <a:solidFill>
                  <a:srgbClr val="0070C0"/>
                </a:solidFill>
              </a:rPr>
              <a:t>Это кто?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Это  арка - </a:t>
            </a:r>
            <a:r>
              <a:rPr lang="ru-RU" b="1" i="1" dirty="0" smtClean="0">
                <a:solidFill>
                  <a:srgbClr val="C00000"/>
                </a:solidFill>
              </a:rPr>
              <a:t>Это что?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000240"/>
            <a:ext cx="26098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543428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Гостья из </a:t>
            </a:r>
            <a:r>
              <a:rPr lang="ru-RU" b="1" i="1" dirty="0" err="1" smtClean="0">
                <a:solidFill>
                  <a:srgbClr val="C00000"/>
                </a:solidFill>
              </a:rPr>
              <a:t>Некрасовки</a:t>
            </a:r>
            <a:r>
              <a:rPr lang="ru-RU" i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5186370" cy="5286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Её зовут Света. Однажды добрая волшебница </a:t>
            </a:r>
          </a:p>
          <a:p>
            <a:pPr>
              <a:buNone/>
            </a:pPr>
            <a:r>
              <a:rPr lang="ru-RU" b="1" i="1" dirty="0" smtClean="0"/>
              <a:t>пригласила </a:t>
            </a:r>
            <a:r>
              <a:rPr lang="ru-RU" b="1" i="1" dirty="0" err="1" smtClean="0"/>
              <a:t>Светланку</a:t>
            </a:r>
            <a:r>
              <a:rPr lang="ru-RU" b="1" i="1" dirty="0" smtClean="0"/>
              <a:t> в сказочный Звуковой город. В этом городе она увидела вот такое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362" y="1428736"/>
            <a:ext cx="3403638" cy="509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К</a:t>
            </a:r>
            <a:r>
              <a:rPr lang="ru-RU" b="1" i="1" dirty="0" smtClean="0"/>
              <a:t>расивое облако.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443914" cy="4954591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Какое красивое облако? Поможем Светлане, подуем на облако. Оно двигается по небу.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428868"/>
            <a:ext cx="6853276" cy="390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Что спряталось за облаком?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err="1" smtClean="0"/>
              <a:t>Светланка</a:t>
            </a:r>
            <a:r>
              <a:rPr lang="ru-RU" b="1" i="1" dirty="0" smtClean="0"/>
              <a:t> подула на облако увидела красный …овал и захотела потрогать его.  Красный овал удивился: </a:t>
            </a:r>
            <a:r>
              <a:rPr lang="ru-RU" b="1" i="1" dirty="0" smtClean="0">
                <a:solidFill>
                  <a:srgbClr val="FF0000"/>
                </a:solidFill>
              </a:rPr>
              <a:t>О___!  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714752"/>
            <a:ext cx="1071570" cy="221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286124"/>
            <a:ext cx="500947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14282" y="3357562"/>
            <a:ext cx="2428892" cy="252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28802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/>
              <a:t>Светланка</a:t>
            </a:r>
            <a:r>
              <a:rPr lang="ru-RU" b="1" i="1" dirty="0" smtClean="0"/>
              <a:t> подула на облако                                 и прикоснулась   к                                большому красному кружочку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b="1" i="1" dirty="0" smtClean="0"/>
              <a:t>и он зазвучал: «</a:t>
            </a:r>
            <a:r>
              <a:rPr lang="ru-RU" sz="6600" b="1" i="1" dirty="0" smtClean="0">
                <a:solidFill>
                  <a:srgbClr val="FF0000"/>
                </a:solidFill>
              </a:rPr>
              <a:t>А</a:t>
            </a:r>
            <a:r>
              <a:rPr lang="ru-RU" sz="4400" b="1" i="1" dirty="0" smtClean="0"/>
              <a:t>_____!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071810"/>
            <a:ext cx="221249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000372"/>
            <a:ext cx="500947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7518" y="2786058"/>
            <a:ext cx="251648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/>
              <a:t>Светланка</a:t>
            </a:r>
            <a:r>
              <a:rPr lang="ru-RU" b="1" i="1" dirty="0" smtClean="0"/>
              <a:t> подула на облако                                 и прикоснулась   к  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 третьему маленькому кружочку и услышала: «</a:t>
            </a:r>
            <a:r>
              <a:rPr lang="ru-RU" b="1" i="1" dirty="0" smtClean="0">
                <a:solidFill>
                  <a:srgbClr val="FF0000"/>
                </a:solidFill>
              </a:rPr>
              <a:t>У____!»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214818"/>
            <a:ext cx="4191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857496"/>
            <a:ext cx="500947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00034" y="3500438"/>
            <a:ext cx="2428892" cy="252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/>
              <a:t>Светланка</a:t>
            </a:r>
            <a:r>
              <a:rPr lang="ru-RU" b="1" i="1" dirty="0" smtClean="0"/>
              <a:t> подула на облако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929718" cy="5054617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Появилась 4  красная фигура. Она была похожа на улыбку и подал голосок: «</a:t>
            </a:r>
            <a:r>
              <a:rPr lang="ru-RU" b="1" i="1" dirty="0" smtClean="0">
                <a:solidFill>
                  <a:srgbClr val="FF0000"/>
                </a:solidFill>
              </a:rPr>
              <a:t>И</a:t>
            </a:r>
            <a:r>
              <a:rPr lang="ru-RU" b="1" i="1" dirty="0" smtClean="0"/>
              <a:t>__!».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857628"/>
            <a:ext cx="22479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7518" y="2786058"/>
            <a:ext cx="251648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643182"/>
            <a:ext cx="500947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                                                                                                  Что обозначаем красными фишками?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ru-RU" b="1" i="1" dirty="0"/>
              <a:t>	</a:t>
            </a:r>
            <a:r>
              <a:rPr lang="ru-RU" b="1" i="1" dirty="0" smtClean="0"/>
              <a:t>					   (Гласные звуки).</a:t>
            </a:r>
          </a:p>
          <a:p>
            <a:pPr>
              <a:buNone/>
            </a:pPr>
            <a:r>
              <a:rPr lang="ru-RU" b="1" i="1" dirty="0" smtClean="0"/>
              <a:t> Одинаково звучат песенки                                                        в красных фигурах?            (По-разному).</a:t>
            </a:r>
          </a:p>
          <a:p>
            <a:pPr>
              <a:buNone/>
            </a:pPr>
            <a:r>
              <a:rPr lang="ru-RU" b="1" i="1" dirty="0" smtClean="0"/>
              <a:t>Почему?  (губы двигаются, поэтому получается немного разный звук)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071942"/>
            <a:ext cx="757114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2870</TotalTime>
  <Words>328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Гласные звуки  У А И О</vt:lpstr>
      <vt:lpstr>Игра с мячом – Спроси меня:                                                            «Это кто? Или Это что?» </vt:lpstr>
      <vt:lpstr>Гостья из Некрасовки.</vt:lpstr>
      <vt:lpstr>Красивое облако.</vt:lpstr>
      <vt:lpstr>Что спряталось за облаком? </vt:lpstr>
      <vt:lpstr>Светланка подула на облако                                 и прикоснулась   к                                большому красному кружочку</vt:lpstr>
      <vt:lpstr>Светланка подула на облако                                 и прикоснулась   к   3</vt:lpstr>
      <vt:lpstr>Светланка подула на облако</vt:lpstr>
      <vt:lpstr>                                                                                                   Что обозначаем красными фишками?</vt:lpstr>
      <vt:lpstr>Споём вместе </vt:lpstr>
      <vt:lpstr>Музыкальная разминка «АОУИ» </vt:lpstr>
      <vt:lpstr>Игра «Что изменилось?» </vt:lpstr>
      <vt:lpstr>Игра «Чего не стало?» </vt:lpstr>
      <vt:lpstr>Нет удочки.  Игра «Посчитай-ка» 1-2-3-4-5 </vt:lpstr>
      <vt:lpstr>Какая игра  понравилась?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Гласные звуки  У А И О</dc:title>
  <dc:creator>111</dc:creator>
  <cp:lastModifiedBy>111</cp:lastModifiedBy>
  <cp:revision>7</cp:revision>
  <dcterms:created xsi:type="dcterms:W3CDTF">2020-08-05T10:31:50Z</dcterms:created>
  <dcterms:modified xsi:type="dcterms:W3CDTF">2020-08-07T10:28:06Z</dcterms:modified>
</cp:coreProperties>
</file>